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24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E1A60-9D89-4F06-91B5-66FDB3087C5C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61301-3845-4522-98B7-AA747E085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61301-3845-4522-98B7-AA747E085C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53887"/>
            <a:ext cx="7772400" cy="1258093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49798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95500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95500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27"/>
            <a:ext cx="2743200" cy="9683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923398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466474"/>
            <a:ext cx="155448" cy="12954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830"/>
            <a:ext cx="2212848" cy="131885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296959"/>
            <a:ext cx="609600" cy="304271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9598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847167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5183188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12900"/>
            <a:ext cx="82296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1/12/2018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296959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296959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68673"/>
            <a:ext cx="9180548" cy="54102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Embracing_Exile_poster_no_blank"/>
          <p:cNvPicPr>
            <a:picLocks noChangeAspect="1" noChangeArrowheads="1"/>
          </p:cNvPicPr>
          <p:nvPr/>
        </p:nvPicPr>
        <p:blipFill>
          <a:blip r:embed="rId3" cstate="print"/>
          <a:srcRect t="29472" b="9253"/>
          <a:stretch>
            <a:fillRect/>
          </a:stretch>
        </p:blipFill>
        <p:spPr bwMode="auto">
          <a:xfrm>
            <a:off x="0" y="0"/>
            <a:ext cx="9144000" cy="5711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19200" y="342900"/>
            <a:ext cx="6629400" cy="5105400"/>
            <a:chOff x="106756200" y="107384850"/>
            <a:chExt cx="7543800" cy="6257925"/>
          </a:xfrm>
        </p:grpSpPr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108070650" y="107899200"/>
              <a:ext cx="4343400" cy="428625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9270800" y="107384850"/>
              <a:ext cx="1885950" cy="342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Kingship</a:t>
              </a:r>
              <a:endParaRPr 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12642650" y="109785150"/>
              <a:ext cx="15430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Division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09670850" y="112299750"/>
              <a:ext cx="10858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Exile</a:t>
              </a:r>
              <a:endParaRPr lang="en-US" sz="36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06756200" y="109785150"/>
              <a:ext cx="10858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Land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8642150" y="110928150"/>
              <a:ext cx="9715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Moses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Joshua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10871000" y="110413800"/>
              <a:ext cx="12001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Hezekiah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Josiah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10699550" y="108813600"/>
              <a:ext cx="12001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David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Solomon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08527850" y="108927900"/>
              <a:ext cx="1200150" cy="628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Deborah</a:t>
              </a:r>
            </a:p>
            <a:p>
              <a:pPr algn="ctr" rtl="0"/>
              <a:r>
                <a:rPr lang="en-US" sz="3600" kern="10" spc="0" dirty="0" err="1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Gideion</a:t>
              </a:r>
              <a:endParaRPr lang="en-US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Samuel</a:t>
              </a:r>
              <a:endParaRPr lang="en-US" sz="36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13442750" y="110756700"/>
              <a:ext cx="8572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587 BC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07213400" y="107727750"/>
              <a:ext cx="1828800" cy="1771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11385350" y="107613450"/>
              <a:ext cx="1714500" cy="1943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111271050" y="110299500"/>
              <a:ext cx="1943100" cy="2171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 flipV="1">
              <a:off x="107327700" y="110299500"/>
              <a:ext cx="1828800" cy="2114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10470950" y="112671225"/>
              <a:ext cx="1314450" cy="9715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Isaiah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Jeremiah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Ezekial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Daniel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28600" y="2400300"/>
            <a:ext cx="86106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romotional Artwork\PowerPoint Backgrounds\PowerPoin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7239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EMBRACING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7239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+mj-lt"/>
              </a:rPr>
              <a:t>EXILE</a:t>
            </a:r>
            <a:endParaRPr lang="en-US" sz="16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7719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Live Faithfully as God’s </a:t>
            </a:r>
          </a:p>
          <a:p>
            <a:pPr algn="ctr"/>
            <a:r>
              <a:rPr lang="en-US" sz="3200" b="1" i="1" dirty="0" smtClean="0">
                <a:latin typeface="+mj-lt"/>
              </a:rPr>
              <a:t>Unique People in the World</a:t>
            </a:r>
            <a:endParaRPr lang="en-US" sz="3200" b="1" i="1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905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Jonah prayed to the 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 his God from the belly of the fish:</a:t>
            </a:r>
          </a:p>
          <a:p>
            <a:pPr algn="ctr"/>
            <a:r>
              <a:rPr lang="en-US" sz="4000" baseline="30000" dirty="0" smtClean="0"/>
              <a:t>2 </a:t>
            </a:r>
            <a:r>
              <a:rPr lang="en-US" sz="4000" dirty="0" smtClean="0"/>
              <a:t>“I called out to the 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 in my distress, and he answered me.</a:t>
            </a:r>
            <a:br>
              <a:rPr lang="en-US" sz="4000" dirty="0" smtClean="0"/>
            </a:br>
            <a:r>
              <a:rPr lang="en-US" sz="4000" dirty="0" smtClean="0"/>
              <a:t>From the belly of the underworld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I cried out for help; you have heard my voice.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9525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 smtClean="0"/>
              <a:t>3 </a:t>
            </a:r>
            <a:r>
              <a:rPr lang="en-US" sz="4000" dirty="0" smtClean="0"/>
              <a:t>You had cast me into the depths in the heart of the seas,</a:t>
            </a:r>
            <a:br>
              <a:rPr lang="en-US" sz="4000" dirty="0" smtClean="0"/>
            </a:br>
            <a:r>
              <a:rPr lang="en-US" sz="4000" dirty="0" smtClean="0"/>
              <a:t>        and the flood surrounds me.</a:t>
            </a:r>
            <a:br>
              <a:rPr lang="en-US" sz="4000" dirty="0" smtClean="0"/>
            </a:br>
            <a:r>
              <a:rPr lang="en-US" sz="4000" dirty="0" smtClean="0"/>
              <a:t>        All your strong waves and rushing water passed over me.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7239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 smtClean="0"/>
              <a:t>7 </a:t>
            </a:r>
            <a:r>
              <a:rPr lang="en-US" sz="4000" dirty="0" smtClean="0"/>
              <a:t>When my endurance was weakening,</a:t>
            </a:r>
            <a:br>
              <a:rPr lang="en-US" sz="4000" dirty="0" smtClean="0"/>
            </a:br>
            <a:r>
              <a:rPr lang="en-US" sz="4000" dirty="0" smtClean="0"/>
              <a:t>I remembered the 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, and my prayer came to you, to your holy temple. </a:t>
            </a:r>
            <a:r>
              <a:rPr lang="en-US" sz="4000" baseline="30000" dirty="0" smtClean="0"/>
              <a:t>8 </a:t>
            </a:r>
            <a:r>
              <a:rPr lang="en-US" sz="4000" dirty="0" smtClean="0"/>
              <a:t>Those deceived by worthless things lose their chance for mercy.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4953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 smtClean="0"/>
              <a:t>9 </a:t>
            </a:r>
            <a:r>
              <a:rPr lang="en-US" sz="4000" dirty="0" smtClean="0"/>
              <a:t>But me, I will offer a sacrifice to you with a voice of thanks.  That which I have promised, I will pay.  Deliverance belongs to the 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!” </a:t>
            </a:r>
            <a:r>
              <a:rPr lang="en-US" sz="4000" baseline="30000" dirty="0" smtClean="0"/>
              <a:t>10 </a:t>
            </a:r>
            <a:r>
              <a:rPr lang="en-US" sz="4000" dirty="0" smtClean="0"/>
              <a:t>Then the 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 spoke to the fish, and it vomited Jonah onto the dry land.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1219200" y="342900"/>
            <a:ext cx="6629400" cy="5105400"/>
            <a:chOff x="106756200" y="107384850"/>
            <a:chExt cx="7543800" cy="6257925"/>
          </a:xfrm>
        </p:grpSpPr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108070650" y="107899200"/>
              <a:ext cx="4343400" cy="428625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9270800" y="107384850"/>
              <a:ext cx="1885950" cy="342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Kingship</a:t>
              </a:r>
              <a:endParaRPr 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12642650" y="109785150"/>
              <a:ext cx="15430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Division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09670850" y="112299750"/>
              <a:ext cx="10858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Exile</a:t>
              </a:r>
              <a:endParaRPr lang="en-US" sz="36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06756200" y="109785150"/>
              <a:ext cx="10858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Land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8642150" y="110928150"/>
              <a:ext cx="9715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Moses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Joshua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10871000" y="110413800"/>
              <a:ext cx="12001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Hezekiah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Josiah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10699550" y="108813600"/>
              <a:ext cx="12001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David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Solomon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08527850" y="108927900"/>
              <a:ext cx="1200150" cy="628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Deborah</a:t>
              </a:r>
            </a:p>
            <a:p>
              <a:pPr algn="ctr" rtl="0"/>
              <a:r>
                <a:rPr lang="en-US" sz="3600" kern="10" spc="0" dirty="0" err="1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Gideion</a:t>
              </a:r>
              <a:endParaRPr lang="en-US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Samuel</a:t>
              </a:r>
              <a:endParaRPr lang="en-US" sz="36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13442750" y="110756700"/>
              <a:ext cx="8572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587 BC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07213400" y="107727750"/>
              <a:ext cx="1828800" cy="1771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11385350" y="107613450"/>
              <a:ext cx="1714500" cy="1943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111271050" y="110299500"/>
              <a:ext cx="1943100" cy="2171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 flipV="1">
              <a:off x="107327700" y="110299500"/>
              <a:ext cx="1828800" cy="2114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10470950" y="112671225"/>
              <a:ext cx="1314450" cy="9715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Isaiah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Jeremiah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Ezekial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Daniel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4859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“The Word of the Lord came to 	Jonah…”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9525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 smtClean="0"/>
              <a:t>3 </a:t>
            </a:r>
            <a:r>
              <a:rPr lang="en-US" sz="4000" dirty="0" smtClean="0">
                <a:solidFill>
                  <a:srgbClr val="C00000"/>
                </a:solidFill>
              </a:rPr>
              <a:t>You had cast me into the depths </a:t>
            </a:r>
            <a:r>
              <a:rPr lang="en-US" sz="4000" dirty="0" smtClean="0"/>
              <a:t>in the heart of the seas, and the flood surrounds me.  </a:t>
            </a:r>
            <a:r>
              <a:rPr lang="en-US" sz="4000" dirty="0" smtClean="0">
                <a:solidFill>
                  <a:srgbClr val="C00000"/>
                </a:solidFill>
              </a:rPr>
              <a:t>All your strong waves </a:t>
            </a:r>
            <a:r>
              <a:rPr lang="en-US" sz="4000" dirty="0" smtClean="0"/>
              <a:t>and rushing water passed over me.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motional Artwork\PowerPoint Backgrounds\PowerPoin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19200" y="342900"/>
            <a:ext cx="6629400" cy="5105400"/>
            <a:chOff x="106756200" y="107384850"/>
            <a:chExt cx="7543800" cy="6257925"/>
          </a:xfrm>
        </p:grpSpPr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108070650" y="107899200"/>
              <a:ext cx="4343400" cy="428625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9270800" y="107384850"/>
              <a:ext cx="1885950" cy="342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Kingship</a:t>
              </a:r>
              <a:endParaRPr 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12642650" y="109785150"/>
              <a:ext cx="15430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Division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09670850" y="112299750"/>
              <a:ext cx="10858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Exile</a:t>
              </a:r>
              <a:endParaRPr lang="en-US" sz="36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06756200" y="109785150"/>
              <a:ext cx="10858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Land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8642150" y="110928150"/>
              <a:ext cx="9715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Moses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Joshua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10871000" y="110413800"/>
              <a:ext cx="12001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Hezekiah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Josiah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4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10699550" y="108813600"/>
              <a:ext cx="120015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David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Solomon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08527850" y="108927900"/>
              <a:ext cx="1200150" cy="628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Deborah</a:t>
              </a:r>
            </a:p>
            <a:p>
              <a:pPr algn="ctr" rtl="0"/>
              <a:r>
                <a:rPr lang="en-US" sz="3600" kern="10" spc="0" dirty="0" err="1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Gideion</a:t>
              </a:r>
              <a:endParaRPr lang="en-US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  <a:p>
              <a:pPr algn="ctr" rtl="0"/>
              <a:r>
                <a:rPr lang="en-US" sz="3600" kern="10" spc="0" dirty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Samuel</a:t>
              </a:r>
              <a:endParaRPr lang="en-US" sz="3600" kern="10" spc="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13442750" y="110756700"/>
              <a:ext cx="857250" cy="285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587 BC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07213400" y="107727750"/>
              <a:ext cx="1828800" cy="1771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11385350" y="107613450"/>
              <a:ext cx="1714500" cy="1943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111271050" y="110299500"/>
              <a:ext cx="1943100" cy="2171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 flipV="1">
              <a:off x="107327700" y="110299500"/>
              <a:ext cx="1828800" cy="2114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10470950" y="112671225"/>
              <a:ext cx="1314450" cy="9715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Isaiah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Jeremiah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Ezekial</a:t>
              </a:r>
            </a:p>
            <a:p>
              <a:pPr algn="ctr" rtl="0"/>
              <a:r>
                <a:rPr lang="en-US" sz="36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/>
                  <a:latin typeface="Calibri"/>
                </a:rPr>
                <a:t>Daniel</a:t>
              </a:r>
              <a:endParaRPr lang="en-US" sz="36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/>
                <a:latin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72</TotalTime>
  <Words>106</Words>
  <Application>Microsoft Office PowerPoint</Application>
  <PresentationFormat>On-screen Show (16:10)</PresentationFormat>
  <Paragraphs>76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Rodriguez</dc:creator>
  <cp:lastModifiedBy>Don Rodriguez</cp:lastModifiedBy>
  <cp:revision>3</cp:revision>
  <dcterms:created xsi:type="dcterms:W3CDTF">2018-01-12T22:51:41Z</dcterms:created>
  <dcterms:modified xsi:type="dcterms:W3CDTF">2018-01-13T05:33:08Z</dcterms:modified>
</cp:coreProperties>
</file>